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0" r:id="rId4"/>
    <p:sldId id="259" r:id="rId5"/>
    <p:sldId id="262" r:id="rId6"/>
    <p:sldId id="278" r:id="rId7"/>
    <p:sldId id="265" r:id="rId8"/>
    <p:sldId id="266" r:id="rId9"/>
    <p:sldId id="267" r:id="rId10"/>
    <p:sldId id="268" r:id="rId11"/>
    <p:sldId id="270" r:id="rId12"/>
    <p:sldId id="281" r:id="rId13"/>
    <p:sldId id="282" r:id="rId14"/>
    <p:sldId id="269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D6D3-8FEC-4D2F-BCD3-874A6EF9F429}" type="datetimeFigureOut">
              <a:rPr lang="en-US" smtClean="0"/>
              <a:pPr/>
              <a:t>20/04/2014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4340-D558-427E-9562-6B09B9239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xed Flowers and a 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743200" y="2133600"/>
            <a:ext cx="3657600" cy="3581400"/>
          </a:xfrm>
          <a:prstGeom prst="ellipse">
            <a:avLst/>
          </a:prstGeom>
        </p:spPr>
      </p:pic>
      <p:pic>
        <p:nvPicPr>
          <p:cNvPr id="4097" name="Picture 1" descr="G:\Flower\images_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1962150" cy="1733550"/>
          </a:xfrm>
          <a:prstGeom prst="ellipse">
            <a:avLst/>
          </a:prstGeom>
          <a:noFill/>
        </p:spPr>
      </p:pic>
      <p:pic>
        <p:nvPicPr>
          <p:cNvPr id="4098" name="Picture 2" descr="G:\Flower\images_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05400"/>
            <a:ext cx="2057400" cy="1752600"/>
          </a:xfrm>
          <a:prstGeom prst="ellipse">
            <a:avLst/>
          </a:prstGeom>
          <a:noFill/>
        </p:spPr>
      </p:pic>
      <p:pic>
        <p:nvPicPr>
          <p:cNvPr id="4099" name="Picture 3" descr="G:\Flower\images_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2133600" cy="1905000"/>
          </a:xfrm>
          <a:prstGeom prst="ellipse">
            <a:avLst/>
          </a:prstGeom>
          <a:noFill/>
        </p:spPr>
      </p:pic>
      <p:pic>
        <p:nvPicPr>
          <p:cNvPr id="4100" name="Picture 4" descr="G:\Flower\Pictur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013325"/>
            <a:ext cx="2133600" cy="1844675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9144000" cy="7620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সবাইকে শুভেচ্ছা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esktop\Afroza\sultana\araf1\_39229366_mons_bang_vil_ap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7353">
            <a:off x="3696928" y="-94045"/>
            <a:ext cx="3286813" cy="2857500"/>
          </a:xfrm>
          <a:prstGeom prst="doubleWav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PTI\Desktop\Afroza\sultana\araf1\fr_files\Tips_Gifs2_data\Animated-WeirdSph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PTI\Desktop\Afroza\sultana\araf1\fr_files\Tips_Gifs2_data\Animated-WeirdSph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C:\Users\PTI\Desktop\Afroza\sultana\araf1\fr_files\Tips_Gifs2_data\Animated-Scenery-RainInForest-Carto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10329">
            <a:off x="303505" y="617858"/>
            <a:ext cx="3048000" cy="2819400"/>
          </a:xfrm>
          <a:prstGeom prst="wave">
            <a:avLst/>
          </a:prstGeom>
          <a:noFill/>
        </p:spPr>
      </p:pic>
      <p:pic>
        <p:nvPicPr>
          <p:cNvPr id="1029" name="Picture 5" descr="C:\Users\PTI\Desktop\Afroza\sultana\araf1\fr_files\Tips_Gifs2_data\Animated-Constellation-Scorpi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1276350" cy="129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212535">
            <a:off x="-78167" y="3537890"/>
            <a:ext cx="845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আষাঢ়ে বৃষ্টি হয়,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শ্রাবনে কদমফুল ফোটে ৷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odom. 4 jpg.jpg"/>
          <p:cNvPicPr>
            <a:picLocks noChangeAspect="1"/>
          </p:cNvPicPr>
          <p:nvPr/>
        </p:nvPicPr>
        <p:blipFill>
          <a:blip r:embed="rId6" cstate="print"/>
          <a:srcRect b="-6667"/>
          <a:stretch>
            <a:fillRect/>
          </a:stretch>
        </p:blipFill>
        <p:spPr>
          <a:xfrm rot="20297205">
            <a:off x="4009172" y="3678157"/>
            <a:ext cx="5234290" cy="2532493"/>
          </a:xfrm>
          <a:prstGeom prst="cub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eft-Up Arrow 8"/>
          <p:cNvSpPr/>
          <p:nvPr/>
        </p:nvSpPr>
        <p:spPr>
          <a:xfrm rot="18367831">
            <a:off x="1011285" y="3622116"/>
            <a:ext cx="2133600" cy="379635"/>
          </a:xfrm>
          <a:prstGeom prst="leftUpArrow">
            <a:avLst>
              <a:gd name="adj1" fmla="val 42994"/>
              <a:gd name="adj2" fmla="val 25000"/>
              <a:gd name="adj3" fmla="val 25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ular Arrow 9"/>
          <p:cNvSpPr/>
          <p:nvPr/>
        </p:nvSpPr>
        <p:spPr>
          <a:xfrm rot="2899365">
            <a:off x="7303348" y="2385325"/>
            <a:ext cx="914400" cy="990600"/>
          </a:xfrm>
          <a:prstGeom prst="circular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PTI\Desktop\ছবি\animation\rainy-day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55535">
            <a:off x="216887" y="3450272"/>
            <a:ext cx="1564708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2362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যুক্তবর্ণ বিশ্লেষন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TI\Desktop\ছবি\animation\winkingsu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182880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50641"/>
              </a:avLst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জৈষ্ঠ্যে =ষ্ঠ ,ষ + ঠ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বৃষ্টি = ষ্ট,ষ + ট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28956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82000" cy="198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 অনুশীলন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0" y="4876800"/>
            <a:ext cx="2667000" cy="1981200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2362200" y="2895600"/>
            <a:ext cx="2362200" cy="1981200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Internal Storage 5"/>
          <p:cNvSpPr/>
          <p:nvPr/>
        </p:nvSpPr>
        <p:spPr>
          <a:xfrm>
            <a:off x="4724400" y="4876800"/>
            <a:ext cx="2362200" cy="1981200"/>
          </a:xfrm>
          <a:prstGeom prst="flowChartInternal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Internal Storage 6"/>
          <p:cNvSpPr/>
          <p:nvPr/>
        </p:nvSpPr>
        <p:spPr>
          <a:xfrm>
            <a:off x="6781800" y="2971800"/>
            <a:ext cx="2362200" cy="1981200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505200"/>
            <a:ext cx="19050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বৃষ্টি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105400"/>
            <a:ext cx="19050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124200"/>
            <a:ext cx="19050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81600"/>
            <a:ext cx="190500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picture\Nepal_Reading-Time-in-th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24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প্রশ্নোত্তর 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y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1910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3" descr="Eagle_1311485902_2-5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41910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5943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10201"/>
            <a:ext cx="8382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কি মাসে বৃষ্টি হয়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TI\Desktop\ছবি\animation\ra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3629465" cy="1219200"/>
          </a:xfrm>
          <a:prstGeom prst="rect">
            <a:avLst/>
          </a:prstGeom>
          <a:noFill/>
        </p:spPr>
      </p:pic>
      <p:pic>
        <p:nvPicPr>
          <p:cNvPr id="5123" name="Picture 3" descr="C:\Users\PTI\Desktop\ছবি\animation\rainma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667000"/>
            <a:ext cx="1143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Afroza\sultana\burma-cyclone-da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0480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C:\Users\PTI\Desktop\Afroza\sultana\341683-cm-cyclone-ului-mackay-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971800" cy="5257800"/>
          </a:xfrm>
          <a:prstGeom prst="flowChartPredefinedProcess">
            <a:avLst/>
          </a:prstGeom>
          <a:noFill/>
        </p:spPr>
      </p:pic>
      <p:pic>
        <p:nvPicPr>
          <p:cNvPr id="4" name="Picture 2" descr="C:\Users\PTI\Desktop\Afroza\sultana\ap-an-advertising-board-is-seen-fallen-following-last-weekends-devastating-cyclone-in-yan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702" y="304800"/>
            <a:ext cx="2571987" cy="525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763000" cy="14465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কোন মাসে ঝড়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PTI\Desktop\ছবি\animation\example_rain_readingdrag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886200"/>
            <a:ext cx="12287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\Desktop\ছবি\animation\sun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2971800"/>
          </a:xfrm>
          <a:prstGeom prst="rect">
            <a:avLst/>
          </a:prstGeom>
          <a:noFill/>
        </p:spPr>
      </p:pic>
      <p:pic>
        <p:nvPicPr>
          <p:cNvPr id="3" name="Picture 4" descr="C:\Users\PTI\Desktop\ছবি\animation\Animated-Scenery-AfricanSunsetWithGiraffes-Carto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724400" cy="3048000"/>
          </a:xfrm>
          <a:prstGeom prst="rect">
            <a:avLst/>
          </a:prstGeom>
          <a:noFill/>
        </p:spPr>
      </p:pic>
      <p:pic>
        <p:nvPicPr>
          <p:cNvPr id="4" name="Picture 3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4876800" y="5303071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6866726" y="5486400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6866726" y="4114800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6866726" y="2971800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6866726" y="4038600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6866726" y="2895600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2819400" y="5303071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1295400" y="5303071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Kodom. 4 jpg.jpg"/>
          <p:cNvPicPr>
            <a:picLocks noChangeAspect="1"/>
          </p:cNvPicPr>
          <p:nvPr/>
        </p:nvPicPr>
        <p:blipFill>
          <a:blip r:embed="rId4" cstate="print"/>
          <a:srcRect l="28378" t="7831" r="28115" b="26677"/>
          <a:stretch>
            <a:fillRect/>
          </a:stretch>
        </p:blipFill>
        <p:spPr>
          <a:xfrm>
            <a:off x="0" y="5303071"/>
            <a:ext cx="2277274" cy="1554929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0" y="3276600"/>
            <a:ext cx="6858000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ধন</a:t>
            </a:r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্যবাদ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86758">
            <a:off x="503619" y="1670237"/>
            <a:ext cx="6274672" cy="25908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dirty="0" smtClean="0"/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পরিকল্পনায়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2743200"/>
            <a:ext cx="4495800" cy="3962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মোছাঃ ফাতেমা খাতুন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ইন্সট্রাক্টর ( সাধারণ )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বগুড়া পি, টি, আই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user\Desktop\Photo\DSC00081.JPG"/>
          <p:cNvPicPr>
            <a:picLocks noChangeAspect="1" noChangeArrowheads="1"/>
          </p:cNvPicPr>
          <p:nvPr/>
        </p:nvPicPr>
        <p:blipFill>
          <a:blip r:embed="rId2" cstate="print"/>
          <a:srcRect l="11163" t="40000" r="72093" b="33760"/>
          <a:stretch>
            <a:fillRect/>
          </a:stretch>
        </p:blipFill>
        <p:spPr bwMode="auto">
          <a:xfrm>
            <a:off x="5867400" y="457200"/>
            <a:ext cx="2819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19486758">
            <a:off x="553761" y="1572248"/>
            <a:ext cx="6274672" cy="25908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পরিকল্পনায়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G: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200400" cy="2895600"/>
          </a:xfrm>
          <a:prstGeom prst="rect">
            <a:avLst/>
          </a:prstGeom>
          <a:noFill/>
        </p:spPr>
      </p:pic>
      <p:pic>
        <p:nvPicPr>
          <p:cNvPr id="18434" name="Picture 2" descr="G:\ashraf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895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picture\6a0115723dfc13970b016766f79d9a970b-32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</p:spPr>
      </p:pic>
      <p:pic>
        <p:nvPicPr>
          <p:cNvPr id="32770" name="Picture 2" descr="G:\picture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9144000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বিষয়ঃ বাংলা</a:t>
            </a:r>
            <a:r>
              <a:rPr lang="bn-BD" dirty="0" smtClean="0"/>
              <a:t>  </a:t>
            </a:r>
          </a:p>
          <a:p>
            <a:endParaRPr lang="bn-BD" dirty="0" smtClean="0"/>
          </a:p>
          <a:p>
            <a:r>
              <a:rPr lang="bn-BD" dirty="0" smtClean="0"/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191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১. বৈশাখ, জৈাষ্ঠ্য, আষাঢ়,শ্রাবন মাসের নাম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বলতে পারবে ৷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২.চারটি ঋতুর বৈশিষ্ট্য কি তা বলতে পারবে ৷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৩.যুক্তবর্ণের বানান করতে পারবে 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4800" y="304800"/>
            <a:ext cx="62484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09600"/>
            <a:ext cx="4114800" cy="17014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665" t="11110" r="18757" b="22229"/>
          <a:stretch>
            <a:fillRect/>
          </a:stretch>
        </p:blipFill>
        <p:spPr bwMode="auto">
          <a:xfrm>
            <a:off x="2514600" y="1143000"/>
            <a:ext cx="32004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fule brri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19200"/>
            <a:ext cx="32766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2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219200"/>
            <a:ext cx="3352800" cy="3082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bangladeshflo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62200" y="1295400"/>
            <a:ext cx="3581401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 rot="20544340">
            <a:off x="2828977" y="2776079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ছয়ঋতু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0292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আদর্শ পাঠ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G:\picture\p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8194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514600"/>
            <a:ext cx="6019800" cy="3733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 ও জৈাষ্ঠ্য এ দুইমাস গ্রীষ্মকাল  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বৈশাখে ঝড় হয়, জৈাষ্ঠে আম  পাকে ।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আষাঢ় ও শ্রাবন এ দুইমাস বর্ষাকাল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আষাঢ়ে বৃষ্টি হয়, শ্রাবনে কদমফুল ফোটে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105400" cy="3048000"/>
          </a:xfrm>
          <a:prstGeom prst="doubleWav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TI\Desktop\ছবি\Planet\animated su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23622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6172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PTI\Desktop\ছবি\animation\sun-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11968">
            <a:off x="5945080" y="599388"/>
            <a:ext cx="3276600" cy="1905000"/>
          </a:xfrm>
          <a:prstGeom prst="hexagon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3962400"/>
            <a:ext cx="5715000" cy="1905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বৈশাখ ও জৈাষ্ঠ্য দুইমাস গ্রীষ্মকাল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nt_cyclon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2772636"/>
          </a:xfrm>
          <a:prstGeom prst="flowChartPunchedTape">
            <a:avLst/>
          </a:prstGeom>
        </p:spPr>
      </p:pic>
      <p:pic>
        <p:nvPicPr>
          <p:cNvPr id="3" name="Picture 2" descr="mangos_on_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75467"/>
            <a:ext cx="3733800" cy="4682533"/>
          </a:xfrm>
          <a:prstGeom prst="homePlat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743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বৈশাখে ঝড় হয় 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-Turn Arrow 4"/>
          <p:cNvSpPr/>
          <p:nvPr/>
        </p:nvSpPr>
        <p:spPr>
          <a:xfrm>
            <a:off x="6248400" y="1981200"/>
            <a:ext cx="381000" cy="762000"/>
          </a:xfrm>
          <a:prstGeom prst="utur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343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জৈষ্ঠ্যে আম পাকে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810000" y="4419600"/>
            <a:ext cx="457200" cy="274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TI\Desktop\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286000" cy="1828800"/>
          </a:xfrm>
          <a:prstGeom prst="rect">
            <a:avLst/>
          </a:prstGeom>
          <a:noFill/>
        </p:spPr>
      </p:pic>
      <p:sp>
        <p:nvSpPr>
          <p:cNvPr id="9" name="Half Frame 8"/>
          <p:cNvSpPr/>
          <p:nvPr/>
        </p:nvSpPr>
        <p:spPr>
          <a:xfrm>
            <a:off x="2209800" y="1066800"/>
            <a:ext cx="304800" cy="762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man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029200"/>
            <a:ext cx="2057400" cy="1600200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>
            <a:off x="2895600" y="4876800"/>
            <a:ext cx="533400" cy="106680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0" name="Picture 2" descr="C:\Users\PTI\Pictures\Mango-86-1024x6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029200"/>
            <a:ext cx="3581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esktop\Afroza\sultana\0718_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667000" cy="4191000"/>
          </a:xfrm>
          <a:prstGeom prst="rect">
            <a:avLst/>
          </a:prstGeom>
          <a:noFill/>
        </p:spPr>
      </p:pic>
      <p:pic>
        <p:nvPicPr>
          <p:cNvPr id="2" name="Picture 2" descr="C:\Users\PTI\Desktop\ethiopia.umbrel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3048000" cy="4114800"/>
          </a:xfrm>
          <a:prstGeom prst="rect">
            <a:avLst/>
          </a:prstGeom>
          <a:noFill/>
        </p:spPr>
      </p:pic>
      <p:pic>
        <p:nvPicPr>
          <p:cNvPr id="3" name="Picture 2" descr="C:\Users\PTI\Desktop\Afroza\sultana\images-jh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"/>
            <a:ext cx="25908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724400"/>
            <a:ext cx="9144000" cy="1905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আষাঢ় ও শ্রাবন এ দুইমাস বর্ষাকাল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PTI\Desktop\ছবি\animation\rainy-day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28600"/>
            <a:ext cx="3124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176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যুক্তবর্ণ বিশ্লেষন 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ptibog</cp:lastModifiedBy>
  <cp:revision>229</cp:revision>
  <dcterms:created xsi:type="dcterms:W3CDTF">2012-11-20T16:06:19Z</dcterms:created>
  <dcterms:modified xsi:type="dcterms:W3CDTF">2014-04-20T11:05:44Z</dcterms:modified>
</cp:coreProperties>
</file>